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0" d="100"/>
          <a:sy n="60" d="100"/>
        </p:scale>
        <p:origin x="39" y="6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EEC2D-31A7-4678-A7CD-E0557A1221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8B20F8-6079-4F78-A027-3DEDAF55EC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004CD8-DC11-477A-B4F6-90663AF4B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557E2-E49B-4F53-BE97-9E54DF624D8D}" type="datetimeFigureOut">
              <a:rPr lang="en-US" smtClean="0"/>
              <a:t>3/23/2021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5DEA61-F9D1-49D6-B143-92921560F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B72788-569B-4B90-95AA-C8EFD8A86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74BA1-3092-403E-ABEB-D35DB0423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010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0EC7A-F80D-4C14-B62E-19D4D77CE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304839-BF37-449A-8FEC-282E7F1466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2768C2-C5D3-4561-85AE-C56D81D4C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557E2-E49B-4F53-BE97-9E54DF624D8D}" type="datetimeFigureOut">
              <a:rPr lang="en-US" smtClean="0"/>
              <a:t>3/23/2021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26E6CF-1A53-4613-BE70-9D17509A3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3386D9-6D01-452B-96A9-FEA0D5CD9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74BA1-3092-403E-ABEB-D35DB0423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617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77109A3-833D-4D3D-AE8B-E0D665A458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57CF57-FDDD-4D38-81A6-06F13E5462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30A437-0A0E-432A-A708-DBD79AFCE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557E2-E49B-4F53-BE97-9E54DF624D8D}" type="datetimeFigureOut">
              <a:rPr lang="en-US" smtClean="0"/>
              <a:t>3/23/2021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3B6F5A-6A89-40A7-8DD8-836CA7BB5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D80283-2073-4B4F-A37A-C04D9F953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74BA1-3092-403E-ABEB-D35DB0423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168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D6501-F7B0-4209-A4C9-8C15865C3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607685-36B0-423B-88F0-2D8FC8D27A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895749-E162-4184-ACC6-7AA1CF4A6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557E2-E49B-4F53-BE97-9E54DF624D8D}" type="datetimeFigureOut">
              <a:rPr lang="en-US" smtClean="0"/>
              <a:t>3/23/2021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DD17C-706C-41EB-8729-C8EA483E3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79264C-5762-41ED-B687-4233EB4A3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74BA1-3092-403E-ABEB-D35DB0423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885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6DFAD-FFEB-45D3-A6B6-2D5DD4DE2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58E570-07E6-4438-B508-1A19CBD6D9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FA50B5-F8D5-4D03-B44E-DF945640A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557E2-E49B-4F53-BE97-9E54DF624D8D}" type="datetimeFigureOut">
              <a:rPr lang="en-US" smtClean="0"/>
              <a:t>3/23/2021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CAF22-9B0B-433E-BC2A-9916B4BFA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2454A4-2E1F-4264-B985-DB8D80D0C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74BA1-3092-403E-ABEB-D35DB0423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293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5550B-19F4-48C1-A1CD-DB4277771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BE6274-5344-4048-8E98-1E85269434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AE8228-D214-4BD8-9DD5-73AF588ABF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1D4605-E651-49B8-BFA0-CE8AD1AEC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557E2-E49B-4F53-BE97-9E54DF624D8D}" type="datetimeFigureOut">
              <a:rPr lang="en-US" smtClean="0"/>
              <a:t>3/23/2021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DEF1EC-F8FD-4247-8D75-F91ED30D0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464407-F6CE-48B3-8552-EDD45D6BF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74BA1-3092-403E-ABEB-D35DB0423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633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F07FD-1E29-4D35-8A9F-0E2BF76A3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3F98AE-A33E-4DBF-827C-B3A54B0EBC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E17B65-B3DF-45B8-B271-7DF40B27A0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BBB1AC-F4E2-4151-8449-E9E9917E69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826870-37CE-48DA-BC74-BB80F48AD8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511BA2-0575-4376-AC76-6B2817A41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557E2-E49B-4F53-BE97-9E54DF624D8D}" type="datetimeFigureOut">
              <a:rPr lang="en-US" smtClean="0"/>
              <a:t>3/23/2021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AEFED1-F0A3-4AFF-85B8-C23F84DCC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3A5E6A-1A9C-4EA6-B1F3-2D39A37E7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74BA1-3092-403E-ABEB-D35DB0423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600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8E95B-4ADE-4C08-B06A-B23C5A1D6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257424-5839-43B4-B652-03BEEDAFA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557E2-E49B-4F53-BE97-9E54DF624D8D}" type="datetimeFigureOut">
              <a:rPr lang="en-US" smtClean="0"/>
              <a:t>3/23/2021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A36F4F-E135-4331-AFC2-DEF1BA4A0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96D920-8C1F-4874-8FDA-92D95181C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74BA1-3092-403E-ABEB-D35DB0423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455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91A35B-C9FB-48F8-A478-4E006059C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557E2-E49B-4F53-BE97-9E54DF624D8D}" type="datetimeFigureOut">
              <a:rPr lang="en-US" smtClean="0"/>
              <a:t>3/23/2021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4A1A2D-50E7-40AC-AC80-81BAF2F27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F092B2-8E71-4AC0-B680-BB4246C85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74BA1-3092-403E-ABEB-D35DB0423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463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33D106-C4CD-4CDB-8D3C-061AE15CD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36D087-BA45-426B-B158-2C8ABF5D9B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E2E8AE-541B-41BB-8309-A9CF8904B3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3228A-9110-4C32-B399-53FF00D38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557E2-E49B-4F53-BE97-9E54DF624D8D}" type="datetimeFigureOut">
              <a:rPr lang="en-US" smtClean="0"/>
              <a:t>3/23/2021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C2EE77-C331-4B01-92E8-3E31F5FA5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BA05F9-2433-4874-98D6-13655B058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74BA1-3092-403E-ABEB-D35DB0423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35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71C5D-2C4B-4F73-B06C-BEC985CA9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B8106C-3EF2-41EE-A452-BD8D86B04C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458FBB-18DD-43F1-B62B-80DF932257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FB06FB-E853-427C-BEAE-C98A0F72C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557E2-E49B-4F53-BE97-9E54DF624D8D}" type="datetimeFigureOut">
              <a:rPr lang="en-US" smtClean="0"/>
              <a:t>3/23/2021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3B15DB-5BEE-44B1-9983-8BD8E6C0E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25DB77-83AA-4518-BA0D-5E6BBCDF7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74BA1-3092-403E-ABEB-D35DB0423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912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84C0BE-4C38-4B44-9C7D-4A5A4A531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B2F7D4-8226-45AA-AA58-BD80D2E349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B092E-7946-42BC-9C79-675618DD22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557E2-E49B-4F53-BE97-9E54DF624D8D}" type="datetimeFigureOut">
              <a:rPr lang="en-US" smtClean="0"/>
              <a:t>3/23/2021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F6A95-62C0-490A-95AA-AEABBB9DC9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E703AD-DFD1-44AA-B4E4-2B902940B7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74BA1-3092-403E-ABEB-D35DB0423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334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01381A3-59A4-4D98-B793-3CE23D196E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12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364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EAF2D9F-3A85-4E93-B993-F46F595792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215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B907786C-8D03-42CD-8A81-8C556D7397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536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692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E6083971-FC36-4904-A5D5-978906AE8D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094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0953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Ekaterina Korneva</dc:creator>
  <cp:lastModifiedBy>Ekaterina Korneva</cp:lastModifiedBy>
  <cp:revision>1</cp:revision>
  <dcterms:created xsi:type="dcterms:W3CDTF">2021-03-23T14:02:52Z</dcterms:created>
  <dcterms:modified xsi:type="dcterms:W3CDTF">2021-03-23T14:08:46Z</dcterms:modified>
</cp:coreProperties>
</file>